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6858000" cy="9694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/>
    <p:restoredTop sz="94722"/>
  </p:normalViewPr>
  <p:slideViewPr>
    <p:cSldViewPr snapToGrid="0" snapToObjects="1">
      <p:cViewPr>
        <p:scale>
          <a:sx n="100" d="100"/>
          <a:sy n="100" d="100"/>
        </p:scale>
        <p:origin x="3328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86637"/>
            <a:ext cx="5829300" cy="337524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092048"/>
            <a:ext cx="5143500" cy="234068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95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7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16162"/>
            <a:ext cx="1478756" cy="821594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16162"/>
            <a:ext cx="4350544" cy="821594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9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554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16986"/>
            <a:ext cx="5915025" cy="403279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487931"/>
            <a:ext cx="5915025" cy="212075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60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580808"/>
            <a:ext cx="2914650" cy="6151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580808"/>
            <a:ext cx="2914650" cy="6151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464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16164"/>
            <a:ext cx="5915025" cy="187389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376589"/>
            <a:ext cx="2901255" cy="116472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541318"/>
            <a:ext cx="2901255" cy="520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376589"/>
            <a:ext cx="2915543" cy="116472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541318"/>
            <a:ext cx="2915543" cy="520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57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256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6324"/>
            <a:ext cx="2211884" cy="22621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95883"/>
            <a:ext cx="3471863" cy="688963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08459"/>
            <a:ext cx="2211884" cy="53882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19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6324"/>
            <a:ext cx="2211884" cy="22621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95883"/>
            <a:ext cx="3471863" cy="688963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08459"/>
            <a:ext cx="2211884" cy="53882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98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16164"/>
            <a:ext cx="5915025" cy="18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580808"/>
            <a:ext cx="5915025" cy="615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985704"/>
            <a:ext cx="1543050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974CA-5071-774D-9917-4299BFA7CB8C}" type="datetimeFigureOut">
              <a:rPr kumimoji="1" lang="zh-CN" altLang="en-US" smtClean="0"/>
              <a:t>2024/2/8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985704"/>
            <a:ext cx="2314575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985704"/>
            <a:ext cx="1543050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23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52A052-82E9-2A4A-806A-518CF002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6D4B5F-5328-614B-ACD9-3A2FB29F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F526C5-8163-D548-8374-DECAB80AB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2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2454FB-9AD4-5844-AF46-D0C48AED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4A3F78-0290-6F4F-A846-F170958D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952A814-C1EC-FF44-A5E7-0760C9C7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26B9EC-53A5-1B4F-93EA-FC98ACAC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D7CD86A-8495-934B-B501-9F262F69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CA3AF-D932-B148-B285-157CD6BD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1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C4FD01-4326-E742-89D9-421990E4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019C01-0623-B24C-9FB7-0FD1DE03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4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0</Words>
  <Application>Microsoft Macintosh PowerPoint</Application>
  <PresentationFormat>自定义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NextMars Presentation</dc:title>
  <dc:subject>info@nextmars.com</dc:subject>
  <dc:creator>NextMars</dc:creator>
  <cp:keywords/>
  <dc:description/>
  <cp:lastModifiedBy>Microsoft Office User</cp:lastModifiedBy>
  <cp:revision>8</cp:revision>
  <dcterms:created xsi:type="dcterms:W3CDTF">2023-04-14T10:31:26Z</dcterms:created>
  <dcterms:modified xsi:type="dcterms:W3CDTF">2024-02-07T16:12:58Z</dcterms:modified>
  <cp:category/>
</cp:coreProperties>
</file>