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8" r:id="rId12"/>
  </p:sldIdLst>
  <p:sldSz cx="6858000" cy="96948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8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36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86637"/>
            <a:ext cx="5829300" cy="3375249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092048"/>
            <a:ext cx="5143500" cy="234068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095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67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16162"/>
            <a:ext cx="1478756" cy="821594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16162"/>
            <a:ext cx="4350544" cy="821594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096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554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16986"/>
            <a:ext cx="5915025" cy="403279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487931"/>
            <a:ext cx="5915025" cy="212075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560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580808"/>
            <a:ext cx="2914650" cy="61513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580808"/>
            <a:ext cx="2914650" cy="61513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464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16164"/>
            <a:ext cx="5915025" cy="187389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376589"/>
            <a:ext cx="2901255" cy="116472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541318"/>
            <a:ext cx="2901255" cy="520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376589"/>
            <a:ext cx="2915543" cy="116472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541318"/>
            <a:ext cx="2915543" cy="520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306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573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2565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6324"/>
            <a:ext cx="2211884" cy="22621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95883"/>
            <a:ext cx="3471863" cy="688963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08459"/>
            <a:ext cx="2211884" cy="538828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19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6324"/>
            <a:ext cx="2211884" cy="22621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95883"/>
            <a:ext cx="3471863" cy="688963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08459"/>
            <a:ext cx="2211884" cy="538828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898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16164"/>
            <a:ext cx="5915025" cy="18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580808"/>
            <a:ext cx="5915025" cy="6151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985704"/>
            <a:ext cx="1543050" cy="516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974CA-5071-774D-9917-4299BFA7CB8C}" type="datetimeFigureOut">
              <a:rPr kumimoji="1" lang="zh-CN" altLang="en-US" smtClean="0"/>
              <a:t>2023/5/10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985704"/>
            <a:ext cx="2314575" cy="516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985704"/>
            <a:ext cx="1543050" cy="516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E6B3C-DA68-7A42-85D6-0B7F64608FE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23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C7EEB16-E36F-EF45-B634-365D89040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86D4B5F-5328-614B-ACD9-3A2FB29FA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99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F526C5-8163-D548-8374-DECAB80AB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2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2454FB-9AD4-5844-AF46-D0C48AED3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7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E4A3F78-0290-6F4F-A846-F170958D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7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952A814-C1EC-FF44-A5E7-0760C9C77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1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26B9EC-53A5-1B4F-93EA-FC98ACAC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1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C871A0-B126-3440-A3DA-2BE28BAB0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49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CA3AF-D932-B148-B285-157CD6BD3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1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C4FD01-4326-E742-89D9-421990E48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4019C01-0623-B24C-9FB7-0FD1DE03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" y="0"/>
            <a:ext cx="6853837" cy="96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44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0</Words>
  <Application>Microsoft Macintosh PowerPoint</Application>
  <PresentationFormat>自定义</PresentationFormat>
  <Paragraphs>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NextMars Presentation</dc:title>
  <dc:subject>info@nextmars.com</dc:subject>
  <dc:creator>NextMars</dc:creator>
  <cp:keywords/>
  <dc:description/>
  <cp:lastModifiedBy>Microsoft Office User</cp:lastModifiedBy>
  <cp:revision>6</cp:revision>
  <dcterms:created xsi:type="dcterms:W3CDTF">2023-04-14T10:31:26Z</dcterms:created>
  <dcterms:modified xsi:type="dcterms:W3CDTF">2023-05-10T09:13:17Z</dcterms:modified>
  <cp:category/>
</cp:coreProperties>
</file>